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74" r:id="rId6"/>
    <p:sldId id="350" r:id="rId7"/>
    <p:sldId id="385" r:id="rId8"/>
    <p:sldId id="401" r:id="rId9"/>
    <p:sldId id="386" r:id="rId10"/>
    <p:sldId id="402" r:id="rId11"/>
    <p:sldId id="387" r:id="rId12"/>
    <p:sldId id="388" r:id="rId13"/>
    <p:sldId id="389" r:id="rId14"/>
    <p:sldId id="390" r:id="rId15"/>
    <p:sldId id="392" r:id="rId16"/>
    <p:sldId id="391" r:id="rId17"/>
    <p:sldId id="393" r:id="rId18"/>
    <p:sldId id="396" r:id="rId19"/>
    <p:sldId id="394" r:id="rId20"/>
    <p:sldId id="395" r:id="rId21"/>
    <p:sldId id="383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é Verbeek" initials="GV" lastIdx="1" clrIdx="0">
    <p:extLst>
      <p:ext uri="{19B8F6BF-5375-455C-9EA6-DF929625EA0E}">
        <p15:presenceInfo xmlns:p15="http://schemas.microsoft.com/office/powerpoint/2012/main" userId="S-1-5-21-2483263013-661348462-4172844734-384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60"/>
  </p:normalViewPr>
  <p:slideViewPr>
    <p:cSldViewPr snapToGrid="0">
      <p:cViewPr varScale="1">
        <p:scale>
          <a:sx n="95" d="100"/>
          <a:sy n="95" d="100"/>
        </p:scale>
        <p:origin x="102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8" d="100"/>
          <a:sy n="98" d="100"/>
        </p:scale>
        <p:origin x="351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é Verbeek" userId="20d2065d-8055-4a68-a463-00777506795f" providerId="ADAL" clId="{12E6CCC7-F6CD-41BA-B413-F9FC4BBCDF4A}"/>
    <pc:docChg chg="custSel delSld modSld">
      <pc:chgData name="Gé Verbeek" userId="20d2065d-8055-4a68-a463-00777506795f" providerId="ADAL" clId="{12E6CCC7-F6CD-41BA-B413-F9FC4BBCDF4A}" dt="2022-11-01T13:18:45.343" v="44" actId="14100"/>
      <pc:docMkLst>
        <pc:docMk/>
      </pc:docMkLst>
      <pc:sldChg chg="addSp delSp modSp">
        <pc:chgData name="Gé Verbeek" userId="20d2065d-8055-4a68-a463-00777506795f" providerId="ADAL" clId="{12E6CCC7-F6CD-41BA-B413-F9FC4BBCDF4A}" dt="2022-11-01T13:18:45.343" v="44" actId="14100"/>
        <pc:sldMkLst>
          <pc:docMk/>
          <pc:sldMk cId="3985291533" sldId="350"/>
        </pc:sldMkLst>
        <pc:spChg chg="del">
          <ac:chgData name="Gé Verbeek" userId="20d2065d-8055-4a68-a463-00777506795f" providerId="ADAL" clId="{12E6CCC7-F6CD-41BA-B413-F9FC4BBCDF4A}" dt="2022-11-01T13:12:36.137" v="0"/>
          <ac:spMkLst>
            <pc:docMk/>
            <pc:sldMk cId="3985291533" sldId="350"/>
            <ac:spMk id="4" creationId="{330B07F8-683C-4464-ADBA-6155E907C122}"/>
          </ac:spMkLst>
        </pc:spChg>
        <pc:picChg chg="add mod">
          <ac:chgData name="Gé Verbeek" userId="20d2065d-8055-4a68-a463-00777506795f" providerId="ADAL" clId="{12E6CCC7-F6CD-41BA-B413-F9FC4BBCDF4A}" dt="2022-11-01T13:18:18.414" v="42" actId="1076"/>
          <ac:picMkLst>
            <pc:docMk/>
            <pc:sldMk cId="3985291533" sldId="350"/>
            <ac:picMk id="1026" creationId="{7BA7B622-738B-4CB6-8262-DDB2EFA64471}"/>
          </ac:picMkLst>
        </pc:picChg>
        <pc:picChg chg="add mod">
          <ac:chgData name="Gé Verbeek" userId="20d2065d-8055-4a68-a463-00777506795f" providerId="ADAL" clId="{12E6CCC7-F6CD-41BA-B413-F9FC4BBCDF4A}" dt="2022-11-01T13:18:45.343" v="44" actId="14100"/>
          <ac:picMkLst>
            <pc:docMk/>
            <pc:sldMk cId="3985291533" sldId="350"/>
            <ac:picMk id="1028" creationId="{A75C11C6-FE56-42AC-99DB-1CF90D91284E}"/>
          </ac:picMkLst>
        </pc:picChg>
      </pc:sldChg>
      <pc:sldChg chg="modAnim">
        <pc:chgData name="Gé Verbeek" userId="20d2065d-8055-4a68-a463-00777506795f" providerId="ADAL" clId="{12E6CCC7-F6CD-41BA-B413-F9FC4BBCDF4A}" dt="2022-11-01T13:13:18.447" v="7"/>
        <pc:sldMkLst>
          <pc:docMk/>
          <pc:sldMk cId="1275218087" sldId="385"/>
        </pc:sldMkLst>
      </pc:sldChg>
      <pc:sldChg chg="addSp delSp modSp modAnim">
        <pc:chgData name="Gé Verbeek" userId="20d2065d-8055-4a68-a463-00777506795f" providerId="ADAL" clId="{12E6CCC7-F6CD-41BA-B413-F9FC4BBCDF4A}" dt="2022-11-01T13:16:14.319" v="27"/>
        <pc:sldMkLst>
          <pc:docMk/>
          <pc:sldMk cId="82164136" sldId="386"/>
        </pc:sldMkLst>
        <pc:picChg chg="add del">
          <ac:chgData name="Gé Verbeek" userId="20d2065d-8055-4a68-a463-00777506795f" providerId="ADAL" clId="{12E6CCC7-F6CD-41BA-B413-F9FC4BBCDF4A}" dt="2022-11-01T13:14:31.379" v="17" actId="478"/>
          <ac:picMkLst>
            <pc:docMk/>
            <pc:sldMk cId="82164136" sldId="386"/>
            <ac:picMk id="2" creationId="{93AA33C7-65BB-4FE6-A7D8-B7863AC583B7}"/>
          </ac:picMkLst>
        </pc:picChg>
        <pc:picChg chg="add del">
          <ac:chgData name="Gé Verbeek" userId="20d2065d-8055-4a68-a463-00777506795f" providerId="ADAL" clId="{12E6CCC7-F6CD-41BA-B413-F9FC4BBCDF4A}" dt="2022-11-01T13:15:03.064" v="20" actId="478"/>
          <ac:picMkLst>
            <pc:docMk/>
            <pc:sldMk cId="82164136" sldId="386"/>
            <ac:picMk id="3" creationId="{7895EC98-6924-4FEF-AA9A-4827DE741718}"/>
          </ac:picMkLst>
        </pc:picChg>
        <pc:picChg chg="add mod">
          <ac:chgData name="Gé Verbeek" userId="20d2065d-8055-4a68-a463-00777506795f" providerId="ADAL" clId="{12E6CCC7-F6CD-41BA-B413-F9FC4BBCDF4A}" dt="2022-11-01T13:15:57.943" v="24" actId="1076"/>
          <ac:picMkLst>
            <pc:docMk/>
            <pc:sldMk cId="82164136" sldId="386"/>
            <ac:picMk id="4" creationId="{3F5C910D-F9DC-4E77-B215-D7DCDA603495}"/>
          </ac:picMkLst>
        </pc:picChg>
        <pc:picChg chg="add del">
          <ac:chgData name="Gé Verbeek" userId="20d2065d-8055-4a68-a463-00777506795f" providerId="ADAL" clId="{12E6CCC7-F6CD-41BA-B413-F9FC4BBCDF4A}" dt="2022-11-01T13:15:03.801" v="21" actId="478"/>
          <ac:picMkLst>
            <pc:docMk/>
            <pc:sldMk cId="82164136" sldId="386"/>
            <ac:picMk id="2050" creationId="{86488604-C9CB-450E-B5DE-4D633548BFF9}"/>
          </ac:picMkLst>
        </pc:picChg>
      </pc:sldChg>
      <pc:sldChg chg="modAnim">
        <pc:chgData name="Gé Verbeek" userId="20d2065d-8055-4a68-a463-00777506795f" providerId="ADAL" clId="{12E6CCC7-F6CD-41BA-B413-F9FC4BBCDF4A}" dt="2022-11-01T13:17:43.399" v="36"/>
        <pc:sldMkLst>
          <pc:docMk/>
          <pc:sldMk cId="3728083005" sldId="388"/>
        </pc:sldMkLst>
      </pc:sldChg>
      <pc:sldChg chg="del">
        <pc:chgData name="Gé Verbeek" userId="20d2065d-8055-4a68-a463-00777506795f" providerId="ADAL" clId="{12E6CCC7-F6CD-41BA-B413-F9FC4BBCDF4A}" dt="2022-11-01T13:18:05.364" v="37" actId="2696"/>
        <pc:sldMkLst>
          <pc:docMk/>
          <pc:sldMk cId="3944922893" sldId="397"/>
        </pc:sldMkLst>
      </pc:sldChg>
      <pc:sldChg chg="del">
        <pc:chgData name="Gé Verbeek" userId="20d2065d-8055-4a68-a463-00777506795f" providerId="ADAL" clId="{12E6CCC7-F6CD-41BA-B413-F9FC4BBCDF4A}" dt="2022-11-01T13:18:05.375" v="38" actId="2696"/>
        <pc:sldMkLst>
          <pc:docMk/>
          <pc:sldMk cId="662202770" sldId="398"/>
        </pc:sldMkLst>
      </pc:sldChg>
      <pc:sldChg chg="del">
        <pc:chgData name="Gé Verbeek" userId="20d2065d-8055-4a68-a463-00777506795f" providerId="ADAL" clId="{12E6CCC7-F6CD-41BA-B413-F9FC4BBCDF4A}" dt="2022-11-01T13:18:05.377" v="39" actId="2696"/>
        <pc:sldMkLst>
          <pc:docMk/>
          <pc:sldMk cId="3116696551" sldId="399"/>
        </pc:sldMkLst>
      </pc:sldChg>
      <pc:sldChg chg="del">
        <pc:chgData name="Gé Verbeek" userId="20d2065d-8055-4a68-a463-00777506795f" providerId="ADAL" clId="{12E6CCC7-F6CD-41BA-B413-F9FC4BBCDF4A}" dt="2022-11-01T13:18:05.377" v="40" actId="2696"/>
        <pc:sldMkLst>
          <pc:docMk/>
          <pc:sldMk cId="53527164" sldId="400"/>
        </pc:sldMkLst>
      </pc:sldChg>
      <pc:sldChg chg="addSp modSp modAnim">
        <pc:chgData name="Gé Verbeek" userId="20d2065d-8055-4a68-a463-00777506795f" providerId="ADAL" clId="{12E6CCC7-F6CD-41BA-B413-F9FC4BBCDF4A}" dt="2022-11-01T13:14:01.820" v="15"/>
        <pc:sldMkLst>
          <pc:docMk/>
          <pc:sldMk cId="574487796" sldId="401"/>
        </pc:sldMkLst>
        <pc:picChg chg="add mod">
          <ac:chgData name="Gé Verbeek" userId="20d2065d-8055-4a68-a463-00777506795f" providerId="ADAL" clId="{12E6CCC7-F6CD-41BA-B413-F9FC4BBCDF4A}" dt="2022-11-01T13:13:54.537" v="12" actId="1076"/>
          <ac:picMkLst>
            <pc:docMk/>
            <pc:sldMk cId="574487796" sldId="401"/>
            <ac:picMk id="2" creationId="{105AD0DE-2F91-4B7C-B55E-A745FD582B52}"/>
          </ac:picMkLst>
        </pc:picChg>
      </pc:sldChg>
      <pc:sldChg chg="addSp modSp">
        <pc:chgData name="Gé Verbeek" userId="20d2065d-8055-4a68-a463-00777506795f" providerId="ADAL" clId="{12E6CCC7-F6CD-41BA-B413-F9FC4BBCDF4A}" dt="2022-11-01T13:17:18.652" v="32" actId="14100"/>
        <pc:sldMkLst>
          <pc:docMk/>
          <pc:sldMk cId="577544521" sldId="402"/>
        </pc:sldMkLst>
        <pc:spChg chg="mod">
          <ac:chgData name="Gé Verbeek" userId="20d2065d-8055-4a68-a463-00777506795f" providerId="ADAL" clId="{12E6CCC7-F6CD-41BA-B413-F9FC4BBCDF4A}" dt="2022-11-01T13:17:18.652" v="32" actId="14100"/>
          <ac:spMkLst>
            <pc:docMk/>
            <pc:sldMk cId="577544521" sldId="402"/>
            <ac:spMk id="7171" creationId="{E224BC8B-2913-4038-A10D-36A485D9D174}"/>
          </ac:spMkLst>
        </pc:spChg>
        <pc:picChg chg="add mod">
          <ac:chgData name="Gé Verbeek" userId="20d2065d-8055-4a68-a463-00777506795f" providerId="ADAL" clId="{12E6CCC7-F6CD-41BA-B413-F9FC4BBCDF4A}" dt="2022-11-01T13:17:12.151" v="31" actId="14100"/>
          <ac:picMkLst>
            <pc:docMk/>
            <pc:sldMk cId="577544521" sldId="402"/>
            <ac:picMk id="3074" creationId="{47D880DF-4C91-4895-AAC0-FDB86B0EAEDD}"/>
          </ac:picMkLst>
        </pc:pic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1-01T14:00:44.242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B7032-F0D6-4A01-845E-F640D5DCE90C}" type="datetimeFigureOut">
              <a:rPr lang="nl-NL" smtClean="0"/>
              <a:t>1-11-2022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A04F1-D7F4-4979-9173-69F0753CB5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7309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F02E0-DB6B-495D-8684-7297BB1858EF}" type="datetimeFigureOut">
              <a:rPr lang="nl-NL" smtClean="0"/>
              <a:t>1-11-2022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2AE81-861B-4764-8A92-10FE93FC7A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7702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52902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24254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9697703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431716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311549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395989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140995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6173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458078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74284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22349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36862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81671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25966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41292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05107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kstvak 3"/>
          <p:cNvSpPr txBox="1"/>
          <p:nvPr userDrawn="1"/>
        </p:nvSpPr>
        <p:spPr>
          <a:xfrm>
            <a:off x="1087655" y="6098221"/>
            <a:ext cx="6240021" cy="4571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145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6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Zond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5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teks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28081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8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8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36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6120000" y="0"/>
            <a:ext cx="3600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9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72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 userDrawn="1"/>
        </p:nvSpPr>
        <p:spPr>
          <a:xfrm>
            <a:off x="1130533" y="6142150"/>
            <a:ext cx="59632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976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9036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052000" y="1728000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2569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2" r:id="rId3"/>
    <p:sldLayoutId id="2147483650" r:id="rId4"/>
    <p:sldLayoutId id="2147483653" r:id="rId5"/>
    <p:sldLayoutId id="2147483657" r:id="rId6"/>
    <p:sldLayoutId id="2147483654" r:id="rId7"/>
    <p:sldLayoutId id="2147483655" r:id="rId8"/>
    <p:sldLayoutId id="214748365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1E201F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-36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E201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yAH3gSbHQH8" TargetMode="Externa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0D7MnoTVIkk" TargetMode="Externa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qZSusucrCbY" TargetMode="Externa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FmMEKzQujzs" TargetMode="Externa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736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Software instaleren</a:t>
            </a:r>
          </a:p>
        </p:txBody>
      </p:sp>
      <p:pic>
        <p:nvPicPr>
          <p:cNvPr id="2" name="Onlinemedia 1">
            <a:hlinkClick r:id="" action="ppaction://media"/>
            <a:extLst>
              <a:ext uri="{FF2B5EF4-FFF2-40B4-BE49-F238E27FC236}">
                <a16:creationId xmlns:a16="http://schemas.microsoft.com/office/drawing/2014/main" id="{CDC3461D-34CB-4E29-A8BF-AE09C6C9D08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74470" y="1694576"/>
            <a:ext cx="8126975" cy="457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396417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Opdracht 1 blink</a:t>
            </a:r>
          </a:p>
        </p:txBody>
      </p:sp>
      <p:pic>
        <p:nvPicPr>
          <p:cNvPr id="2" name="Onlinemedia 1">
            <a:hlinkClick r:id="" action="ppaction://media"/>
            <a:extLst>
              <a:ext uri="{FF2B5EF4-FFF2-40B4-BE49-F238E27FC236}">
                <a16:creationId xmlns:a16="http://schemas.microsoft.com/office/drawing/2014/main" id="{30BD3FC3-39A8-475D-ABC5-D3B3D1680F2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79224" y="1588951"/>
            <a:ext cx="8109998" cy="456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310772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Code blink</a:t>
            </a:r>
          </a:p>
        </p:txBody>
      </p:sp>
      <p:pic>
        <p:nvPicPr>
          <p:cNvPr id="2" name="Tijdelijke aanduiding voor inhoud 1">
            <a:extLst>
              <a:ext uri="{FF2B5EF4-FFF2-40B4-BE49-F238E27FC236}">
                <a16:creationId xmlns:a16="http://schemas.microsoft.com/office/drawing/2014/main" id="{68557183-9F26-4528-AB14-A9DBAB5C63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4400" y="1911350"/>
            <a:ext cx="6367244" cy="473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295999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dirty="0"/>
              <a:t>Blink op </a:t>
            </a:r>
            <a:r>
              <a:rPr lang="nl-NL" altLang="nl-NL" dirty="0" err="1"/>
              <a:t>breadbord</a:t>
            </a:r>
            <a:endParaRPr lang="nl-NL" altLang="nl-NL" b="1" dirty="0"/>
          </a:p>
        </p:txBody>
      </p:sp>
      <p:pic>
        <p:nvPicPr>
          <p:cNvPr id="2" name="Onlinemedia 1">
            <a:hlinkClick r:id="" action="ppaction://media"/>
            <a:extLst>
              <a:ext uri="{FF2B5EF4-FFF2-40B4-BE49-F238E27FC236}">
                <a16:creationId xmlns:a16="http://schemas.microsoft.com/office/drawing/2014/main" id="{46329C0A-471B-482A-8B8B-4E3067307A7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79224" y="1850329"/>
            <a:ext cx="7645326" cy="430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189503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Schakeling</a:t>
            </a:r>
          </a:p>
        </p:txBody>
      </p:sp>
      <p:pic>
        <p:nvPicPr>
          <p:cNvPr id="2" name="Tijdelijke aanduiding voor inhoud 1">
            <a:extLst>
              <a:ext uri="{FF2B5EF4-FFF2-40B4-BE49-F238E27FC236}">
                <a16:creationId xmlns:a16="http://schemas.microsoft.com/office/drawing/2014/main" id="{79342CA8-F8F2-4126-BCF6-4B83A10463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9500" y="2040804"/>
            <a:ext cx="6651625" cy="447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034433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Schakeling</a:t>
            </a:r>
          </a:p>
        </p:txBody>
      </p:sp>
      <p:pic>
        <p:nvPicPr>
          <p:cNvPr id="2" name="Tijdelijke aanduiding voor inhoud 1">
            <a:extLst>
              <a:ext uri="{FF2B5EF4-FFF2-40B4-BE49-F238E27FC236}">
                <a16:creationId xmlns:a16="http://schemas.microsoft.com/office/drawing/2014/main" id="{8EC8CA04-7304-4A9F-8BF6-D252304917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9224" y="1610731"/>
            <a:ext cx="6764482" cy="499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114770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Code</a:t>
            </a:r>
          </a:p>
        </p:txBody>
      </p:sp>
      <p:pic>
        <p:nvPicPr>
          <p:cNvPr id="2" name="Tijdelijke aanduiding voor inhoud 1">
            <a:extLst>
              <a:ext uri="{FF2B5EF4-FFF2-40B4-BE49-F238E27FC236}">
                <a16:creationId xmlns:a16="http://schemas.microsoft.com/office/drawing/2014/main" id="{B321AAB3-7BF5-48AE-9CA2-58E27B3578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56345" y="1911350"/>
            <a:ext cx="6375633" cy="4737100"/>
          </a:xfrm>
          <a:prstGeom prst="rect">
            <a:avLst/>
          </a:prstGeom>
        </p:spPr>
      </p:pic>
      <p:sp>
        <p:nvSpPr>
          <p:cNvPr id="3" name="Rechteraccolade 2">
            <a:extLst>
              <a:ext uri="{FF2B5EF4-FFF2-40B4-BE49-F238E27FC236}">
                <a16:creationId xmlns:a16="http://schemas.microsoft.com/office/drawing/2014/main" id="{B13D7E6A-C7BB-47D9-9168-4455C38641F4}"/>
              </a:ext>
            </a:extLst>
          </p:cNvPr>
          <p:cNvSpPr/>
          <p:nvPr/>
        </p:nvSpPr>
        <p:spPr>
          <a:xfrm>
            <a:off x="4345497" y="2908299"/>
            <a:ext cx="1216404" cy="2200595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5E374F2-5E01-4F1D-BE96-66B12CD2C08E}"/>
              </a:ext>
            </a:extLst>
          </p:cNvPr>
          <p:cNvSpPr txBox="1"/>
          <p:nvPr/>
        </p:nvSpPr>
        <p:spPr>
          <a:xfrm>
            <a:off x="5821960" y="3724712"/>
            <a:ext cx="1786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verwijderen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6D1A9F5-D106-459E-A43F-22582F64E79B}"/>
              </a:ext>
            </a:extLst>
          </p:cNvPr>
          <p:cNvSpPr txBox="1"/>
          <p:nvPr/>
        </p:nvSpPr>
        <p:spPr>
          <a:xfrm>
            <a:off x="6312877" y="4624754"/>
            <a:ext cx="57853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Voeg 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#</a:t>
            </a:r>
            <a:r>
              <a:rPr lang="nl-NL" sz="2400" dirty="0" err="1"/>
              <a:t>define</a:t>
            </a:r>
            <a:r>
              <a:rPr lang="nl-NL" sz="2400" dirty="0"/>
              <a:t> </a:t>
            </a:r>
            <a:r>
              <a:rPr lang="nl-NL" sz="2400" dirty="0" err="1"/>
              <a:t>RodeLed</a:t>
            </a:r>
            <a:r>
              <a:rPr lang="nl-NL" sz="2400" dirty="0"/>
              <a:t> 10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Vervang LED_BUILTIN </a:t>
            </a:r>
            <a:r>
              <a:rPr lang="nl-NL" sz="2400" dirty="0" err="1"/>
              <a:t>doorRodeLed</a:t>
            </a: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Verifieer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Download</a:t>
            </a:r>
          </a:p>
        </p:txBody>
      </p:sp>
    </p:spTree>
    <p:extLst>
      <p:ext uri="{BB962C8B-B14F-4D97-AF65-F5344CB8AC3E}">
        <p14:creationId xmlns:p14="http://schemas.microsoft.com/office/powerpoint/2010/main" val="1753698846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Opdracht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Probeer een S.O.S. signaal te </a:t>
            </a:r>
            <a:r>
              <a:rPr lang="nl-NL" dirty="0" err="1"/>
              <a:t>programeren</a:t>
            </a:r>
            <a:endParaRPr lang="nl-NL" dirty="0"/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S.O.S. is 3 keer kort, 3 keer lang en 3 keer kort</a:t>
            </a:r>
          </a:p>
          <a:p>
            <a:pPr indent="0">
              <a:buNone/>
              <a:defRPr/>
            </a:pPr>
            <a:endParaRPr lang="nl-NL" dirty="0"/>
          </a:p>
          <a:p>
            <a:pPr marL="342900" indent="-342900">
              <a:defRPr/>
            </a:pPr>
            <a:r>
              <a:rPr lang="nl-NL" dirty="0"/>
              <a:t>Hou voor kort 1000 </a:t>
            </a:r>
            <a:r>
              <a:rPr lang="nl-NL" dirty="0" err="1"/>
              <a:t>miliseconden</a:t>
            </a:r>
            <a:r>
              <a:rPr lang="nl-NL" dirty="0"/>
              <a:t> aan</a:t>
            </a:r>
          </a:p>
          <a:p>
            <a:pPr marL="342900" indent="-342900">
              <a:defRPr/>
            </a:pPr>
            <a:r>
              <a:rPr lang="nl-NL" dirty="0"/>
              <a:t>Hou voor lang 3000 </a:t>
            </a:r>
            <a:r>
              <a:rPr lang="nl-NL" dirty="0" err="1"/>
              <a:t>miliseconden</a:t>
            </a:r>
            <a:r>
              <a:rPr lang="nl-NL" dirty="0"/>
              <a:t> aan</a:t>
            </a:r>
          </a:p>
          <a:p>
            <a:pPr marL="342900" indent="-342900">
              <a:defRPr/>
            </a:pPr>
            <a:r>
              <a:rPr lang="nl-NL" dirty="0"/>
              <a:t>Sluit af met een wachttijd van 5000 </a:t>
            </a:r>
            <a:r>
              <a:rPr lang="nl-NL" dirty="0" err="1"/>
              <a:t>miliseconden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5669946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58761" y="1102151"/>
            <a:ext cx="7886700" cy="996950"/>
          </a:xfrm>
        </p:spPr>
        <p:txBody>
          <a:bodyPr>
            <a:normAutofit/>
          </a:bodyPr>
          <a:lstStyle/>
          <a:p>
            <a:pPr eaLnBrk="1" hangingPunct="1"/>
            <a:endParaRPr lang="nl-NL" altLang="nl-NL" b="1" dirty="0"/>
          </a:p>
        </p:txBody>
      </p:sp>
      <p:pic>
        <p:nvPicPr>
          <p:cNvPr id="5124" name="Afbeelding 6">
            <a:extLst>
              <a:ext uri="{FF2B5EF4-FFF2-40B4-BE49-F238E27FC236}">
                <a16:creationId xmlns:a16="http://schemas.microsoft.com/office/drawing/2014/main" id="{CD798D11-19D8-4507-99B0-33217548E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330201"/>
            <a:ext cx="255587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659B081-B505-4881-BC89-DBFD945D39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05825" y="1403809"/>
            <a:ext cx="8192571" cy="421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980406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>
            <a:extLst>
              <a:ext uri="{FF2B5EF4-FFF2-40B4-BE49-F238E27FC236}">
                <a16:creationId xmlns:a16="http://schemas.microsoft.com/office/drawing/2014/main" id="{5BF33C1D-068A-4FDD-AE17-E6B3983E61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b="1"/>
              <a:t>Aftrap</a:t>
            </a:r>
          </a:p>
        </p:txBody>
      </p:sp>
      <p:pic>
        <p:nvPicPr>
          <p:cNvPr id="4099" name="Afbeelding 6">
            <a:extLst>
              <a:ext uri="{FF2B5EF4-FFF2-40B4-BE49-F238E27FC236}">
                <a16:creationId xmlns:a16="http://schemas.microsoft.com/office/drawing/2014/main" id="{75FAD6AD-3C9B-492F-9EB2-0AAC95823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330201"/>
            <a:ext cx="255587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Afbeelding 3">
            <a:extLst>
              <a:ext uri="{FF2B5EF4-FFF2-40B4-BE49-F238E27FC236}">
                <a16:creationId xmlns:a16="http://schemas.microsoft.com/office/drawing/2014/main" id="{08AD22CF-237A-4C8F-AAD3-DEDB17470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04938"/>
            <a:ext cx="9144000" cy="513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2650" y="900114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 err="1"/>
              <a:t>Arduino</a:t>
            </a:r>
            <a:endParaRPr lang="nl-NL" altLang="nl-NL" b="1" dirty="0"/>
          </a:p>
        </p:txBody>
      </p:sp>
      <p:pic>
        <p:nvPicPr>
          <p:cNvPr id="1026" name="Picture 2" descr="A000066 - Arduino - Evaluation Board, MCU 8-Bit, Arduino Uno R3">
            <a:extLst>
              <a:ext uri="{FF2B5EF4-FFF2-40B4-BE49-F238E27FC236}">
                <a16:creationId xmlns:a16="http://schemas.microsoft.com/office/drawing/2014/main" id="{7BA7B622-738B-4CB6-8262-DDB2EFA644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73" y="2228571"/>
            <a:ext cx="3742771" cy="273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Arduino Logo Registered.svg - Wikipedia">
            <a:extLst>
              <a:ext uri="{FF2B5EF4-FFF2-40B4-BE49-F238E27FC236}">
                <a16:creationId xmlns:a16="http://schemas.microsoft.com/office/drawing/2014/main" id="{A75C11C6-FE56-42AC-99DB-1CF90D912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5" y="2552699"/>
            <a:ext cx="3321230" cy="223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291533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Wat is </a:t>
            </a:r>
            <a:r>
              <a:rPr lang="nl-NL" altLang="nl-NL" b="1" dirty="0" err="1"/>
              <a:t>Arduino</a:t>
            </a:r>
            <a:r>
              <a:rPr lang="nl-NL" altLang="nl-NL" b="1" dirty="0"/>
              <a:t>?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 err="1"/>
              <a:t>Arduino</a:t>
            </a:r>
            <a:r>
              <a:rPr lang="nl-NL" dirty="0"/>
              <a:t> is een open source elektronisch platform. Zowel de hard- als software zijn makkelijk te gebruiken. 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 err="1"/>
              <a:t>Arduino</a:t>
            </a:r>
            <a:r>
              <a:rPr lang="nl-NL" dirty="0"/>
              <a:t> bestaat uit een circuit board (Printplaat) en een </a:t>
            </a:r>
            <a:r>
              <a:rPr lang="nl-NL" dirty="0" err="1"/>
              <a:t>Arduino</a:t>
            </a:r>
            <a:r>
              <a:rPr lang="nl-NL" dirty="0"/>
              <a:t> IDE (</a:t>
            </a:r>
            <a:r>
              <a:rPr lang="nl-NL" dirty="0" err="1"/>
              <a:t>Integrated</a:t>
            </a:r>
            <a:r>
              <a:rPr lang="nl-NL" dirty="0"/>
              <a:t> Development Environment). 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F2D90C0-0C07-4442-BD3A-BD8289E00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9984" y="4172824"/>
            <a:ext cx="2372424" cy="237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2180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Wat is </a:t>
            </a:r>
            <a:r>
              <a:rPr lang="nl-NL" altLang="nl-NL" b="1" dirty="0" err="1"/>
              <a:t>Arduino</a:t>
            </a:r>
            <a:r>
              <a:rPr lang="nl-NL" altLang="nl-NL" b="1" dirty="0"/>
              <a:t>?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Eigenlijk is een </a:t>
            </a:r>
            <a:r>
              <a:rPr lang="nl-NL" dirty="0" err="1"/>
              <a:t>Arduino</a:t>
            </a:r>
            <a:r>
              <a:rPr lang="nl-NL" dirty="0"/>
              <a:t> een mini computertje (Microcontroller).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De code kan je schrijven in de </a:t>
            </a:r>
            <a:r>
              <a:rPr lang="nl-NL" dirty="0" err="1"/>
              <a:t>Arduino</a:t>
            </a:r>
            <a:r>
              <a:rPr lang="nl-NL" dirty="0"/>
              <a:t> IDE en eenvoudig uploaden naar de </a:t>
            </a:r>
            <a:r>
              <a:rPr lang="nl-NL" dirty="0" err="1"/>
              <a:t>Arduino</a:t>
            </a: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05AD0DE-2F91-4B7C-B55E-A745FD582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0" y="4280006"/>
            <a:ext cx="29527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4877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 err="1"/>
              <a:t>Arduino</a:t>
            </a:r>
            <a:endParaRPr lang="nl-NL" altLang="nl-NL" b="1" dirty="0"/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Een </a:t>
            </a:r>
            <a:r>
              <a:rPr lang="nl-NL" dirty="0" err="1"/>
              <a:t>Arduino</a:t>
            </a:r>
            <a:r>
              <a:rPr lang="nl-NL" dirty="0"/>
              <a:t> kan je verbinden met het internet, daardoor kan je slimme apparaten maken.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Een voorbeeld van een slim apparaat is dat het automatisch water kan geven aan plantjes, wanneer ze uitgedroogd zijn. </a:t>
            </a:r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F5C910D-F9DC-4E77-B215-D7DCDA603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9426" y="3762550"/>
            <a:ext cx="3229603" cy="30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641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 err="1"/>
              <a:t>Arduino</a:t>
            </a:r>
            <a:endParaRPr lang="nl-NL" altLang="nl-NL" b="1" dirty="0"/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3" y="1910876"/>
            <a:ext cx="8386323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De </a:t>
            </a:r>
            <a:r>
              <a:rPr lang="nl-NL" dirty="0" err="1"/>
              <a:t>Arduino</a:t>
            </a:r>
            <a:r>
              <a:rPr lang="nl-NL" dirty="0"/>
              <a:t> kan bijvoorbeeld met sensoren waarnemen (Input) dat de aarde droog is en daarop reageren door een motortje te starten (Output) die een kraan openzet zodat de plantjes water krijgen.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3074" name="Picture 2" descr="Arduino Project: Buzzer | Elektronica Voor Jou">
            <a:extLst>
              <a:ext uri="{FF2B5EF4-FFF2-40B4-BE49-F238E27FC236}">
                <a16:creationId xmlns:a16="http://schemas.microsoft.com/office/drawing/2014/main" id="{47D880DF-4C91-4895-AAC0-FDB86B0EA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067" y="3840313"/>
            <a:ext cx="4518469" cy="253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5445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Wat is een </a:t>
            </a:r>
            <a:r>
              <a:rPr lang="nl-NL" altLang="nl-NL" b="1" dirty="0" err="1"/>
              <a:t>Arduino</a:t>
            </a:r>
            <a:endParaRPr lang="nl-NL" altLang="nl-NL" b="1" dirty="0"/>
          </a:p>
        </p:txBody>
      </p:sp>
      <p:pic>
        <p:nvPicPr>
          <p:cNvPr id="5" name="Onlinemedia 4">
            <a:hlinkClick r:id="" action="ppaction://media"/>
            <a:extLst>
              <a:ext uri="{FF2B5EF4-FFF2-40B4-BE49-F238E27FC236}">
                <a16:creationId xmlns:a16="http://schemas.microsoft.com/office/drawing/2014/main" id="{BE2CA110-287B-4B14-8C60-1E690B2637D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46208" y="1563382"/>
            <a:ext cx="8360209" cy="470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185648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altLang="nl-NL" b="1" dirty="0"/>
              <a:t>Wat is de software van </a:t>
            </a:r>
            <a:r>
              <a:rPr lang="nl-NL" altLang="nl-NL" b="1" dirty="0" err="1"/>
              <a:t>Arduino</a:t>
            </a:r>
            <a:endParaRPr lang="nl-NL" altLang="nl-NL" b="1" dirty="0"/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De </a:t>
            </a:r>
            <a:r>
              <a:rPr lang="nl-NL" dirty="0" err="1"/>
              <a:t>Arduino</a:t>
            </a:r>
            <a:r>
              <a:rPr lang="nl-NL" dirty="0"/>
              <a:t> kan worden geprogrammeerd door middel van de </a:t>
            </a:r>
            <a:r>
              <a:rPr lang="nl-NL" b="1" dirty="0" err="1"/>
              <a:t>Arduino</a:t>
            </a:r>
            <a:r>
              <a:rPr lang="nl-NL" b="1" dirty="0"/>
              <a:t> IDE</a:t>
            </a:r>
            <a:r>
              <a:rPr lang="nl-NL" dirty="0"/>
              <a:t>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Deze software maakt het gemakkelijk om eigen code te schrijven en die te uploaden naar een </a:t>
            </a:r>
            <a:r>
              <a:rPr lang="nl-NL" dirty="0" err="1"/>
              <a:t>Arduino</a:t>
            </a:r>
            <a:r>
              <a:rPr lang="nl-NL" dirty="0"/>
              <a:t>. 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Een programma gemaakt in de </a:t>
            </a:r>
            <a:r>
              <a:rPr lang="nl-NL" dirty="0" err="1"/>
              <a:t>Arduino</a:t>
            </a:r>
            <a:r>
              <a:rPr lang="nl-NL" dirty="0"/>
              <a:t> IDE heet een "sketch”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7717E8B-67A1-423D-B0CE-A0C2F04CF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1093" y="3844124"/>
            <a:ext cx="2815380" cy="294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0830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roeneWel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zone college.potx" id="{289ACBD9-B65D-4D7B-8071-B2DBE1A5FCCC}" vid="{1C56739D-5687-4AE6-9ABE-B211D9D18700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1D3699BCA81B46AD60454B87AB9121" ma:contentTypeVersion="14" ma:contentTypeDescription="Een nieuw document maken." ma:contentTypeScope="" ma:versionID="0a34a757d3835aa962b5ea0e60445053">
  <xsd:schema xmlns:xsd="http://www.w3.org/2001/XMLSchema" xmlns:xs="http://www.w3.org/2001/XMLSchema" xmlns:p="http://schemas.microsoft.com/office/2006/metadata/properties" xmlns:ns3="88fa185b-b6f4-4426-890a-edc6532e8d4f" xmlns:ns4="521c7c86-cc27-4cef-8605-4ebb03422227" targetNamespace="http://schemas.microsoft.com/office/2006/metadata/properties" ma:root="true" ma:fieldsID="386822e88eac53b09937f43d73668aaf" ns3:_="" ns4:_="">
    <xsd:import namespace="88fa185b-b6f4-4426-890a-edc6532e8d4f"/>
    <xsd:import namespace="521c7c86-cc27-4cef-8605-4ebb0342222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fa185b-b6f4-4426-890a-edc6532e8d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1c7c86-cc27-4cef-8605-4ebb0342222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11434F-F084-4432-98AC-FC021F046F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CA19EB-BADE-474A-91BD-35E5F319F469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8fa185b-b6f4-4426-890a-edc6532e8d4f"/>
    <ds:schemaRef ds:uri="521c7c86-cc27-4cef-8605-4ebb03422227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18D5908-D77D-4945-BF57-395BB3201E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fa185b-b6f4-4426-890a-edc6532e8d4f"/>
    <ds:schemaRef ds:uri="521c7c86-cc27-4cef-8605-4ebb034222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zone college</Template>
  <TotalTime>543</TotalTime>
  <Words>292</Words>
  <Application>Microsoft Office PowerPoint</Application>
  <PresentationFormat>Breedbeeld</PresentationFormat>
  <Paragraphs>60</Paragraphs>
  <Slides>18</Slides>
  <Notes>16</Notes>
  <HiddenSlides>0</HiddenSlides>
  <MMClips>4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1" baseType="lpstr">
      <vt:lpstr>Arial</vt:lpstr>
      <vt:lpstr>Calibri</vt:lpstr>
      <vt:lpstr>Kantoorthema</vt:lpstr>
      <vt:lpstr>PowerPoint-presentatie</vt:lpstr>
      <vt:lpstr>Aftrap</vt:lpstr>
      <vt:lpstr>Arduino</vt:lpstr>
      <vt:lpstr>Wat is Arduino?</vt:lpstr>
      <vt:lpstr>Wat is Arduino?</vt:lpstr>
      <vt:lpstr>Arduino</vt:lpstr>
      <vt:lpstr>Arduino</vt:lpstr>
      <vt:lpstr>Wat is een Arduino</vt:lpstr>
      <vt:lpstr>Wat is de software van Arduino</vt:lpstr>
      <vt:lpstr>Software instaleren</vt:lpstr>
      <vt:lpstr>Opdracht 1 blink</vt:lpstr>
      <vt:lpstr>Code blink</vt:lpstr>
      <vt:lpstr>Blink op breadbord</vt:lpstr>
      <vt:lpstr>Schakeling</vt:lpstr>
      <vt:lpstr>Schakeling</vt:lpstr>
      <vt:lpstr>Code</vt:lpstr>
      <vt:lpstr>Opdracht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Gé Verbeek</dc:creator>
  <cp:lastModifiedBy>Gé Verbeek</cp:lastModifiedBy>
  <cp:revision>65</cp:revision>
  <dcterms:created xsi:type="dcterms:W3CDTF">2020-11-10T08:38:03Z</dcterms:created>
  <dcterms:modified xsi:type="dcterms:W3CDTF">2022-11-01T13:18:49Z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0x010100CF1D3699BCA81B46AD60454B87AB9121</vt:lpwstr>
  </property>
</Properties>
</file>